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bLxSXxO/kZ9pUqGtE5nSoKRb9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o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mbria"/>
              <a:buNone/>
              <a:defRPr sz="6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cap="none">
                <a:solidFill>
                  <a:srgbClr val="7E3D1E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0" y="5888736"/>
            <a:ext cx="12192000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25400" dir="5400000" algn="t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4038600" y="-914400"/>
            <a:ext cx="4114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 rot="5400000">
            <a:off x="7430115" y="2477115"/>
            <a:ext cx="556136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 rot="5400000">
            <a:off x="2446635" y="-769005"/>
            <a:ext cx="5561370" cy="786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1295400" y="1825625"/>
            <a:ext cx="47244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47244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1295400" y="2470151"/>
            <a:ext cx="4727448" cy="347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6167628" y="1828800"/>
            <a:ext cx="4727448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4"/>
          </p:nvPr>
        </p:nvSpPr>
        <p:spPr>
          <a:xfrm>
            <a:off x="6169152" y="2470151"/>
            <a:ext cx="4727448" cy="347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cção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mbr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1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25400" algn="t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" name="Google Shape;5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1948" y="283"/>
            <a:ext cx="4427508" cy="685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6439" y="283"/>
            <a:ext cx="4435717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3D1E"/>
              </a:buClr>
              <a:buSzPts val="3200"/>
              <a:buFont typeface="Cambria"/>
              <a:buNone/>
              <a:defRPr sz="3200">
                <a:solidFill>
                  <a:srgbClr val="7E3D1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790302" y="685800"/>
            <a:ext cx="61264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2"/>
          </p:nvPr>
        </p:nvSpPr>
        <p:spPr>
          <a:xfrm>
            <a:off x="8229600" y="4343400"/>
            <a:ext cx="347472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7711702" y="0"/>
            <a:ext cx="5486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25400" algn="t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6439" y="283"/>
            <a:ext cx="4435717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3D1E"/>
              </a:buClr>
              <a:buSzPts val="3200"/>
              <a:buFont typeface="Cambria"/>
              <a:buNone/>
              <a:defRPr sz="3200">
                <a:solidFill>
                  <a:srgbClr val="7E3D1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 descr="Um marcador de posição vazio para adicionar uma imagem. Clique no marcador de posição e selecione a imagem que pretende adicionar"/>
          <p:cNvSpPr>
            <a:spLocks noGrp="1"/>
          </p:cNvSpPr>
          <p:nvPr>
            <p:ph type="pic" idx="2"/>
          </p:nvPr>
        </p:nvSpPr>
        <p:spPr>
          <a:xfrm>
            <a:off x="0" y="1325880"/>
            <a:ext cx="6858000" cy="420624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1000" sy="101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8229600" y="4343400"/>
            <a:ext cx="347472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73" name="Google Shape;73;p21"/>
          <p:cNvSpPr/>
          <p:nvPr/>
        </p:nvSpPr>
        <p:spPr>
          <a:xfrm>
            <a:off x="7711702" y="0"/>
            <a:ext cx="5486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25400" algn="t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15" name="Google Shape;15;p12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-453546" y="-95825"/>
            <a:ext cx="100584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mbria"/>
              <a:buNone/>
            </a:pPr>
            <a:r>
              <a:rPr lang="pt-PT"/>
              <a:t>ULTRASOUND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-1777826" y="1958791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PT">
                <a:solidFill>
                  <a:srgbClr val="7E3D1E"/>
                </a:solidFill>
              </a:rPr>
              <a:t>APRESENTAÇÃO FINAL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8280574" y="3539626"/>
            <a:ext cx="31496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Grupo 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Bruno Caseiro, 88804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Cátia Azevedo, 80316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Henrique Silva, 88857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João Abrantes, 79987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Pedro Alves, 88861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Ruben Menino, 89185</a:t>
            </a:r>
            <a:endParaRPr/>
          </a:p>
        </p:txBody>
      </p:sp>
      <p:pic>
        <p:nvPicPr>
          <p:cNvPr id="94" name="Google Shape;94;p1" descr="Uma imagem com preto, mesa, escuro, pequen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312" y="2481897"/>
            <a:ext cx="5123622" cy="341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3D0E733F-A2D4-4BD3-9E6B-5E3C2C14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9" y="0"/>
            <a:ext cx="3863913" cy="3286132"/>
          </a:xfrm>
          <a:prstGeom prst="rect">
            <a:avLst/>
          </a:prstGeom>
        </p:spPr>
      </p:pic>
      <p:pic>
        <p:nvPicPr>
          <p:cNvPr id="18" name="Imagem 1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DDB6339-CAE5-419E-9B02-F9E7FA4AE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38" y="12037"/>
            <a:ext cx="4003135" cy="3404535"/>
          </a:xfrm>
          <a:prstGeom prst="rect">
            <a:avLst/>
          </a:prstGeom>
        </p:spPr>
      </p:pic>
      <p:pic>
        <p:nvPicPr>
          <p:cNvPr id="22" name="Imagem 21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D53D17F0-BEBF-44EC-99CC-FD17C79C5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79" y="3571868"/>
            <a:ext cx="3863914" cy="3286132"/>
          </a:xfrm>
          <a:prstGeom prst="rect">
            <a:avLst/>
          </a:prstGeom>
        </p:spPr>
      </p:pic>
      <p:pic>
        <p:nvPicPr>
          <p:cNvPr id="24" name="Imagem 23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8DC93EA7-1440-47F0-A72D-7291F1507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938" y="3583905"/>
            <a:ext cx="3863914" cy="327409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EB94AD11-34A0-4F7D-ABD4-0E84BB3F9240}"/>
              </a:ext>
            </a:extLst>
          </p:cNvPr>
          <p:cNvSpPr txBox="1"/>
          <p:nvPr/>
        </p:nvSpPr>
        <p:spPr>
          <a:xfrm>
            <a:off x="4883916" y="1350678"/>
            <a:ext cx="13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Idoso</a:t>
            </a:r>
            <a:endParaRPr lang="pt-PT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419E247-CCFE-43EB-B011-F947C3DDF536}"/>
              </a:ext>
            </a:extLst>
          </p:cNvPr>
          <p:cNvSpPr txBox="1"/>
          <p:nvPr/>
        </p:nvSpPr>
        <p:spPr>
          <a:xfrm>
            <a:off x="4754880" y="4922546"/>
            <a:ext cx="1964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Jovem</a:t>
            </a:r>
          </a:p>
        </p:txBody>
      </p:sp>
    </p:spTree>
    <p:extLst>
      <p:ext uri="{BB962C8B-B14F-4D97-AF65-F5344CB8AC3E}">
        <p14:creationId xmlns:p14="http://schemas.microsoft.com/office/powerpoint/2010/main" val="17274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MANUAL DE INSTRUÇÕES</a:t>
            </a: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l="20307" t="19676" r="21769" b="11776"/>
          <a:stretch/>
        </p:blipFill>
        <p:spPr>
          <a:xfrm>
            <a:off x="3181184" y="1828800"/>
            <a:ext cx="5829631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4767469" y="2286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LIVE DEMO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CONCLUSÃO</a:t>
            </a:r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body" idx="2"/>
          </p:nvPr>
        </p:nvSpPr>
        <p:spPr>
          <a:xfrm>
            <a:off x="1295400" y="2427948"/>
            <a:ext cx="4727448" cy="347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Notas finais</a:t>
            </a:r>
            <a:endParaRPr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Agradecimentos</a:t>
            </a:r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Trabalho futuro</a:t>
            </a: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295400" y="929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 dirty="0"/>
              <a:t>INTRODUÇÃO</a:t>
            </a: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295400" y="1950792"/>
            <a:ext cx="9601200" cy="451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Resumo</a:t>
            </a:r>
            <a:endParaRPr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Objetivos </a:t>
            </a:r>
            <a:endParaRPr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Entraves devido à epidemia</a:t>
            </a: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2" name="MENINO01">
            <a:hlinkClick r:id="" action="ppaction://media"/>
            <a:extLst>
              <a:ext uri="{FF2B5EF4-FFF2-40B4-BE49-F238E27FC236}">
                <a16:creationId xmlns:a16="http://schemas.microsoft.com/office/drawing/2014/main" id="{562D276F-9D2B-42CE-9F0D-E3C2913B57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3898" y="1344491"/>
            <a:ext cx="6096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1D715-5DA0-4C64-B9BD-34C25350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MOVIMENTO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F272DD-9656-41BD-8C7E-660DEB3F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01" y="2449087"/>
            <a:ext cx="7279797" cy="17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453020" y="9394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INTERFACE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l="2545" r="3675" b="5035"/>
          <a:stretch/>
        </p:blipFill>
        <p:spPr>
          <a:xfrm>
            <a:off x="1074908" y="1417661"/>
            <a:ext cx="6570022" cy="374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l="22391" t="19840" r="48479" b="58313"/>
          <a:stretch/>
        </p:blipFill>
        <p:spPr>
          <a:xfrm>
            <a:off x="8038018" y="2690192"/>
            <a:ext cx="3551582" cy="149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219200" y="-2286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MARCAÇÃO E RESAMPLING DE PONTOS</a:t>
            </a: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672548" y="1785868"/>
            <a:ext cx="47244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Marcação de pontos</a:t>
            </a:r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Interpolação de pontos</a:t>
            </a:r>
            <a:endParaRPr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Distância entre pontos</a:t>
            </a: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17" name="Google Shape;117;p4" descr="Uma imagem com exterior, água, fotografia, homem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4513" b="16362"/>
          <a:stretch/>
        </p:blipFill>
        <p:spPr>
          <a:xfrm>
            <a:off x="3912704" y="1046922"/>
            <a:ext cx="4214191" cy="250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Uma imagem com exterior, homem, fotografia, águ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3841" y="2991676"/>
            <a:ext cx="4214191" cy="316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1295400" y="180474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TRACKING E DISPLAY DE VETORES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295400" y="1825625"/>
            <a:ext cx="47244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Lucas-</a:t>
            </a:r>
            <a:r>
              <a:rPr lang="pt-PT" dirty="0" err="1"/>
              <a:t>Kanade</a:t>
            </a:r>
            <a:endParaRPr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Fator aumento de vetores</a:t>
            </a: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25" name="Google Shape;125;p5" descr="Uma imagem com homem, água, branco, em pé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0651" y="1584407"/>
            <a:ext cx="5775537" cy="4359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HISTOGRAMAS</a:t>
            </a:r>
            <a:endParaRPr/>
          </a:p>
        </p:txBody>
      </p:sp>
      <p:pic>
        <p:nvPicPr>
          <p:cNvPr id="132" name="Google Shape;132;p6" descr="Uma imagem com captura de ecrã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030" y="1759048"/>
            <a:ext cx="4362480" cy="37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 descr="Uma imagem com captura de ecrã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20" y="1739511"/>
            <a:ext cx="4362480" cy="373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GRÁFICO DISTÂNCIA/TEMPO</a:t>
            </a:r>
            <a:endParaRPr/>
          </a:p>
        </p:txBody>
      </p:sp>
      <p:pic>
        <p:nvPicPr>
          <p:cNvPr id="139" name="Google Shape;139;p7" descr="Uma imagem com captura de ecrã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297"/>
          <a:stretch/>
        </p:blipFill>
        <p:spPr>
          <a:xfrm>
            <a:off x="520700" y="1872044"/>
            <a:ext cx="4724400" cy="401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Uma imagem com barco, fotografia, sentado, preto&#10;&#10;Descrição gerada automaticament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45100" y="1959892"/>
            <a:ext cx="2016308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4947016" y="2691280"/>
            <a:ext cx="523692" cy="38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6096000" y="1604380"/>
            <a:ext cx="215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7836475" y="2991850"/>
            <a:ext cx="47244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Conceito</a:t>
            </a:r>
            <a:endParaRPr dirty="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Valores</a:t>
            </a:r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pt-PT" dirty="0"/>
              <a:t>Vantagem</a:t>
            </a:r>
            <a:endParaRPr dirty="0"/>
          </a:p>
          <a:p>
            <a:pPr marL="27432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pt-PT"/>
              <a:t>EXPORTAÇÃO DE DADOS</a:t>
            </a: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0632C3-7080-480A-BC82-9410310D5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0981"/>
            <a:ext cx="12192000" cy="2656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ilo Empresarial com uma Linha Vermelha 16x9">
  <a:themeElements>
    <a:clrScheme name="RedLineBusiness_16x9">
      <a:dk1>
        <a:srgbClr val="514A40"/>
      </a:dk1>
      <a:lt1>
        <a:srgbClr val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RedLineBusiness_16x9">
      <a:dk1>
        <a:srgbClr val="514A40"/>
      </a:dk1>
      <a:lt1>
        <a:srgbClr val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94</Words>
  <Application>Microsoft Office PowerPoint</Application>
  <PresentationFormat>Ecrã Panorâmico</PresentationFormat>
  <Paragraphs>48</Paragraphs>
  <Slides>13</Slides>
  <Notes>11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6" baseType="lpstr">
      <vt:lpstr>Arial</vt:lpstr>
      <vt:lpstr>Cambria</vt:lpstr>
      <vt:lpstr>Estilo Empresarial com uma Linha Vermelha 16x9</vt:lpstr>
      <vt:lpstr>ULTRASOUND</vt:lpstr>
      <vt:lpstr>INTRODUÇÃO</vt:lpstr>
      <vt:lpstr>MOVIMENTO</vt:lpstr>
      <vt:lpstr>INTERFACE</vt:lpstr>
      <vt:lpstr>MARCAÇÃO E RESAMPLING DE PONTOS</vt:lpstr>
      <vt:lpstr>TRACKING E DISPLAY DE VETORES</vt:lpstr>
      <vt:lpstr>HISTOGRAMAS</vt:lpstr>
      <vt:lpstr>GRÁFICO DISTÂNCIA/TEMPO</vt:lpstr>
      <vt:lpstr>EXPORTAÇÃO DE DADOS</vt:lpstr>
      <vt:lpstr>Apresentação do PowerPoint</vt:lpstr>
      <vt:lpstr>MANUAL DE INSTRUÇÕES</vt:lpstr>
      <vt:lpstr>LIVE DEMO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ULTRASOUND</dc:title>
  <dc:creator>Ruben Menino</dc:creator>
  <cp:lastModifiedBy>Ruben Menino</cp:lastModifiedBy>
  <cp:revision>10</cp:revision>
  <dcterms:created xsi:type="dcterms:W3CDTF">2020-06-02T22:06:19Z</dcterms:created>
  <dcterms:modified xsi:type="dcterms:W3CDTF">2020-06-22T22:15:44Z</dcterms:modified>
</cp:coreProperties>
</file>